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53844D-0F81-4274-848B-6E197AFB4982}" type="datetimeFigureOut">
              <a:rPr lang="it-IT" smtClean="0"/>
              <a:pPr/>
              <a:t>17/10/2013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0F0F9B9-B457-40E1-8BB1-271CC94952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086650"/>
          </a:xfrm>
        </p:spPr>
        <p:txBody>
          <a:bodyPr/>
          <a:lstStyle/>
          <a:p>
            <a:r>
              <a:rPr lang="en-US" dirty="0" smtClean="0"/>
              <a:t>I can resist everything except temptation.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Oscar </a:t>
            </a:r>
            <a:r>
              <a:rPr lang="it-IT" b="1" dirty="0" err="1" smtClean="0"/>
              <a:t>Fingal</a:t>
            </a:r>
            <a:r>
              <a:rPr lang="it-IT" b="1" dirty="0" smtClean="0"/>
              <a:t> O'</a:t>
            </a:r>
            <a:r>
              <a:rPr lang="it-IT" b="1" dirty="0" err="1" smtClean="0"/>
              <a:t>Flahertie</a:t>
            </a:r>
            <a:r>
              <a:rPr lang="it-IT" b="1" dirty="0" smtClean="0"/>
              <a:t> </a:t>
            </a:r>
            <a:r>
              <a:rPr lang="it-IT" b="1" dirty="0" err="1" smtClean="0"/>
              <a:t>Wills</a:t>
            </a:r>
            <a:r>
              <a:rPr lang="it-IT" b="1" dirty="0" smtClean="0"/>
              <a:t> Wilde</a:t>
            </a:r>
            <a:endParaRPr lang="it-IT" dirty="0"/>
          </a:p>
        </p:txBody>
      </p:sp>
      <p:pic>
        <p:nvPicPr>
          <p:cNvPr id="5" name="Immagine 4" descr="oscar-wilde-dan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4214818"/>
            <a:ext cx="3714744" cy="23217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sz="2400" dirty="0" smtClean="0"/>
              <a:t>Nasce a Dublino nel 1854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smtClean="0"/>
              <a:t>Genitori intellettuali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smtClean="0"/>
              <a:t>Studia a Oxford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smtClean="0"/>
              <a:t>Viaggia in Italia e Grecia e si trasferisce a Londra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smtClean="0"/>
              <a:t>Scrive prime poesie giudicate immorali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it-IT" sz="2400" dirty="0" smtClean="0"/>
              <a:t>A Parigi incontra e sposa </a:t>
            </a:r>
            <a:r>
              <a:rPr lang="it-IT" sz="2400" dirty="0" err="1" smtClean="0"/>
              <a:t>Constance</a:t>
            </a:r>
            <a:r>
              <a:rPr lang="it-IT" sz="2400" dirty="0" smtClean="0"/>
              <a:t> Lloyd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smtClean="0"/>
              <a:t>Relazione con Robert Ross</a:t>
            </a:r>
          </a:p>
          <a:p>
            <a:pPr>
              <a:buFont typeface="Wingdings" pitchFamily="2" charset="2"/>
              <a:buChar char="v"/>
            </a:pPr>
            <a:r>
              <a:rPr lang="it-IT" sz="2400" dirty="0" smtClean="0"/>
              <a:t>Pubblicazione del Ritratto di </a:t>
            </a:r>
            <a:r>
              <a:rPr lang="it-IT" sz="2400" dirty="0" err="1" smtClean="0"/>
              <a:t>Dorian</a:t>
            </a:r>
            <a:r>
              <a:rPr lang="it-IT" sz="2400" dirty="0" smtClean="0"/>
              <a:t> </a:t>
            </a:r>
            <a:r>
              <a:rPr lang="it-IT" sz="2400" dirty="0" err="1" smtClean="0"/>
              <a:t>Gray</a:t>
            </a:r>
            <a:endParaRPr lang="it-IT" sz="2400" dirty="0" smtClean="0"/>
          </a:p>
          <a:p>
            <a:endParaRPr lang="it-IT" sz="2400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Vita 1854 - 1890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514350" lvl="1" indent="-51435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it-IT" sz="1600" b="1" dirty="0" err="1" smtClean="0"/>
              <a:t>Dorian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Gray</a:t>
            </a:r>
            <a:r>
              <a:rPr lang="it-IT" sz="1600" dirty="0" smtClean="0"/>
              <a:t>: Giovane aristocratico bello e innocente, ha una vita      all’insegna del piacere e della malvagità</a:t>
            </a:r>
          </a:p>
          <a:p>
            <a:pPr marL="514350" lvl="1" indent="-51435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it-IT" sz="1600" b="1" dirty="0" smtClean="0"/>
              <a:t>Lord Henry</a:t>
            </a:r>
            <a:r>
              <a:rPr lang="it-IT" sz="1600" dirty="0" smtClean="0"/>
              <a:t>: Giovane aristocratico, influente nelle parole e nei modi di fare, porta </a:t>
            </a:r>
            <a:r>
              <a:rPr lang="it-IT" sz="1600" dirty="0" err="1" smtClean="0"/>
              <a:t>Dorian</a:t>
            </a:r>
            <a:r>
              <a:rPr lang="it-IT" sz="1600" dirty="0" smtClean="0"/>
              <a:t> alla distruzione</a:t>
            </a:r>
          </a:p>
          <a:p>
            <a:pPr marL="514350" lvl="1" indent="-51435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it-IT" sz="1600" b="1" dirty="0" err="1" smtClean="0"/>
              <a:t>Basil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Hallward</a:t>
            </a:r>
            <a:r>
              <a:rPr lang="it-IT" sz="1600" dirty="0" smtClean="0"/>
              <a:t>: antagonista, pittore e amico di </a:t>
            </a:r>
            <a:r>
              <a:rPr lang="it-IT" sz="1600" dirty="0" err="1" smtClean="0"/>
              <a:t>Dorian</a:t>
            </a:r>
            <a:r>
              <a:rPr lang="it-IT" sz="1600" dirty="0" smtClean="0"/>
              <a:t> il quale lo uccide in quanto causa del suo </a:t>
            </a:r>
            <a:r>
              <a:rPr lang="it-IT" sz="1600" dirty="0" err="1" smtClean="0"/>
              <a:t>malvivere</a:t>
            </a:r>
            <a:endParaRPr lang="it-IT" sz="1600" dirty="0" smtClean="0"/>
          </a:p>
          <a:p>
            <a:pPr marL="514350" lvl="1" indent="-51435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lang="it-IT" sz="1600" b="1" dirty="0" err="1" smtClean="0"/>
              <a:t>Sybil</a:t>
            </a:r>
            <a:r>
              <a:rPr lang="it-IT" sz="1600" b="1" dirty="0" smtClean="0"/>
              <a:t> Vane</a:t>
            </a:r>
            <a:r>
              <a:rPr lang="it-IT" sz="1600" dirty="0" smtClean="0"/>
              <a:t>: antagonista, attrice di teatro e innamorata di </a:t>
            </a:r>
            <a:r>
              <a:rPr lang="it-IT" sz="1600" dirty="0" err="1" smtClean="0"/>
              <a:t>Dorian</a:t>
            </a:r>
            <a:r>
              <a:rPr lang="it-IT" sz="1600" dirty="0" smtClean="0"/>
              <a:t> , a causa sua lei si toglierà la vita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it-IT" sz="1600" b="1" dirty="0" smtClean="0"/>
              <a:t>James Vane</a:t>
            </a:r>
            <a:r>
              <a:rPr lang="it-IT" sz="1600" dirty="0" smtClean="0"/>
              <a:t>: antagonista, fratello di </a:t>
            </a:r>
            <a:r>
              <a:rPr lang="it-IT" sz="1600" dirty="0" err="1" smtClean="0"/>
              <a:t>Sybil</a:t>
            </a:r>
            <a:r>
              <a:rPr lang="it-IT" sz="1600" dirty="0" smtClean="0"/>
              <a:t>, vuole vendetta per la sua morte ma non riconosce </a:t>
            </a:r>
            <a:r>
              <a:rPr lang="it-IT" sz="1600" dirty="0" err="1" smtClean="0"/>
              <a:t>Dorian</a:t>
            </a:r>
            <a:r>
              <a:rPr lang="it-IT" sz="1600" dirty="0" smtClean="0"/>
              <a:t> perché gli sembra troppo giovane a distanza di anni, morirà in una battuta di caccia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it-IT" sz="1600" b="1" dirty="0" smtClean="0"/>
              <a:t>Alan Campbell</a:t>
            </a:r>
            <a:r>
              <a:rPr lang="it-IT" sz="1600" dirty="0" smtClean="0"/>
              <a:t>:</a:t>
            </a:r>
            <a:r>
              <a:rPr lang="it-IT" sz="1600" b="1" dirty="0" smtClean="0"/>
              <a:t> </a:t>
            </a:r>
            <a:r>
              <a:rPr lang="it-IT" sz="1600" dirty="0" smtClean="0"/>
              <a:t>antagonista, chimico, molto legato a </a:t>
            </a:r>
            <a:r>
              <a:rPr lang="it-IT" sz="1600" dirty="0" err="1" smtClean="0"/>
              <a:t>Dorian</a:t>
            </a:r>
            <a:r>
              <a:rPr lang="it-IT" sz="1600" dirty="0" smtClean="0"/>
              <a:t> il quale lo convince a disfarsi del corpo del pittore. Alan si suiciderà per il senso di colpa 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it-IT" sz="1600" b="1" dirty="0" smtClean="0"/>
              <a:t>Intenzione Comunicativa</a:t>
            </a:r>
            <a:r>
              <a:rPr lang="it-IT" sz="1600" dirty="0" smtClean="0"/>
              <a:t>:Non si può sfuggire a se stessi, ognuno deve vivere la propria vita facendo scelte consapevoli che modificano il proprio futuro perciò non bisogna farsi influenzare dagli altri ma bisogna seguire la propria coscienza</a:t>
            </a:r>
            <a:endParaRPr lang="it-IT" sz="16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Ritratto di </a:t>
            </a:r>
            <a:r>
              <a:rPr lang="it-IT" dirty="0" err="1" smtClean="0"/>
              <a:t>Dorian</a:t>
            </a:r>
            <a:r>
              <a:rPr lang="it-IT" dirty="0" smtClean="0"/>
              <a:t> </a:t>
            </a:r>
            <a:r>
              <a:rPr lang="it-IT" dirty="0" err="1" smtClean="0"/>
              <a:t>Gray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t-IT" sz="2000" dirty="0" smtClean="0"/>
              <a:t>Si reca a Parigi dove conosce </a:t>
            </a:r>
            <a:r>
              <a:rPr lang="it-IT" sz="2000" dirty="0" err="1" smtClean="0"/>
              <a:t>Mallarmè</a:t>
            </a:r>
            <a:endParaRPr lang="it-IT" sz="2000" dirty="0" smtClean="0"/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Relazione con Alfred Douglas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Prostituzione minorile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Processo e prigionia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1895 pubblicazione dell’importanza di chiamarsi Ernesto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1897 Rilascio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Rinnegamento del suo orientamento sessuale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1900 morte per sifilide e nevrastenia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Vita 1890 - 1900</a:t>
            </a:r>
            <a:endParaRPr lang="it-IT" dirty="0"/>
          </a:p>
        </p:txBody>
      </p:sp>
      <p:pic>
        <p:nvPicPr>
          <p:cNvPr id="4" name="Immagine 3" descr="tomba_wild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4143380"/>
            <a:ext cx="3429024" cy="24042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sz="1600" b="1" dirty="0" smtClean="0"/>
              <a:t>Jack </a:t>
            </a:r>
            <a:r>
              <a:rPr lang="it-IT" sz="1600" b="1" dirty="0" err="1" smtClean="0"/>
              <a:t>Worthing</a:t>
            </a:r>
            <a:r>
              <a:rPr lang="it-IT" sz="1600" dirty="0" smtClean="0"/>
              <a:t>: aristocratico inglese, ben educato e alla ricerca del vero amore</a:t>
            </a:r>
          </a:p>
          <a:p>
            <a:pPr>
              <a:buFont typeface="Wingdings" pitchFamily="2" charset="2"/>
              <a:buChar char="v"/>
            </a:pPr>
            <a:r>
              <a:rPr lang="it-IT" sz="1600" b="1" dirty="0" err="1" smtClean="0"/>
              <a:t>Algeron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Moncrieff</a:t>
            </a:r>
            <a:r>
              <a:rPr lang="it-IT" sz="1600" dirty="0" smtClean="0"/>
              <a:t>: aristocratico atipico alla ricerca della spensieratezza, della bellezza e dell’eterna gioventù</a:t>
            </a:r>
          </a:p>
          <a:p>
            <a:pPr>
              <a:buFont typeface="Wingdings" pitchFamily="2" charset="2"/>
              <a:buChar char="v"/>
            </a:pPr>
            <a:r>
              <a:rPr lang="it-IT" sz="1600" b="1" dirty="0" err="1" smtClean="0"/>
              <a:t>Gwendolen</a:t>
            </a:r>
            <a:r>
              <a:rPr lang="it-IT" sz="1600" b="1" dirty="0" smtClean="0"/>
              <a:t> Fairfax e </a:t>
            </a:r>
            <a:r>
              <a:rPr lang="it-IT" sz="1600" b="1" dirty="0" err="1" smtClean="0"/>
              <a:t>Cecily</a:t>
            </a:r>
            <a:r>
              <a:rPr lang="it-IT" sz="1600" dirty="0" smtClean="0"/>
              <a:t>: sono due ragazze molto giovani. </a:t>
            </a:r>
            <a:r>
              <a:rPr lang="it-IT" sz="1600" dirty="0" err="1" smtClean="0"/>
              <a:t>Gwendolen</a:t>
            </a:r>
            <a:r>
              <a:rPr lang="it-IT" sz="1600" dirty="0" smtClean="0"/>
              <a:t> interpreta per </a:t>
            </a:r>
            <a:r>
              <a:rPr lang="it-IT" sz="1600" dirty="0" err="1" smtClean="0"/>
              <a:t>Cecily</a:t>
            </a:r>
            <a:r>
              <a:rPr lang="it-IT" sz="1600" dirty="0" smtClean="0"/>
              <a:t> il ruolo di sorella maggiore togliendole la spensieratezza e l’ingenuità derivante dalla sua giovane età</a:t>
            </a:r>
          </a:p>
          <a:p>
            <a:pPr>
              <a:buFont typeface="Wingdings" pitchFamily="2" charset="2"/>
              <a:buChar char="v"/>
            </a:pPr>
            <a:r>
              <a:rPr lang="it-IT" sz="1600" b="1" dirty="0" smtClean="0"/>
              <a:t>Lady </a:t>
            </a:r>
            <a:r>
              <a:rPr lang="it-IT" sz="1600" b="1" dirty="0" err="1" smtClean="0"/>
              <a:t>Bracknell</a:t>
            </a:r>
            <a:r>
              <a:rPr lang="it-IT" sz="1600" dirty="0" smtClean="0"/>
              <a:t>: aristocratica antagonista, ricorda ai giovani le tradizioni inglesi secondo le quali i matrimoni dovevano avvenire per interesse e non per amore</a:t>
            </a:r>
          </a:p>
          <a:p>
            <a:pPr>
              <a:buFont typeface="Wingdings" pitchFamily="2" charset="2"/>
              <a:buChar char="v"/>
            </a:pPr>
            <a:endParaRPr lang="it-IT" sz="1600" dirty="0" smtClean="0"/>
          </a:p>
          <a:p>
            <a:pPr>
              <a:buFont typeface="Wingdings" pitchFamily="2" charset="2"/>
              <a:buChar char="v"/>
            </a:pPr>
            <a:r>
              <a:rPr lang="it-IT" sz="1600" dirty="0" smtClean="0"/>
              <a:t>Intenzione: portare alla luce l’etica dell’ apparenza seguita durante l’età Vittoriana e beffarsi di queste usanze tramite ironia e sarcasmo. Ad </a:t>
            </a:r>
            <a:r>
              <a:rPr lang="it-IT" sz="1600" smtClean="0"/>
              <a:t>una </a:t>
            </a:r>
            <a:r>
              <a:rPr lang="it-IT" sz="1600" smtClean="0"/>
              <a:t>prima </a:t>
            </a:r>
            <a:r>
              <a:rPr lang="it-IT" sz="1600" dirty="0" smtClean="0"/>
              <a:t>lettura il romanzo è molto scorrevole ma, se si legge più attentamente è possibile cogliere dei significati nascosti</a:t>
            </a:r>
            <a:endParaRPr lang="it-IT" sz="16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L’importanza di chiamarsi Ernesto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202</TotalTime>
  <Words>412</Words>
  <Application>Microsoft Office PowerPoint</Application>
  <PresentationFormat>Presentazione su schermo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Carta</vt:lpstr>
      <vt:lpstr>Oscar Fingal O'Flahertie Wills Wilde</vt:lpstr>
      <vt:lpstr>Vita 1854 - 1890</vt:lpstr>
      <vt:lpstr>Il Ritratto di Dorian Gray</vt:lpstr>
      <vt:lpstr>Vita 1890 - 1900</vt:lpstr>
      <vt:lpstr>L’importanza di chiamarsi Ernesto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Oscar Fingal O'Flahertie Wills Wilde</dc:title>
  <dc:creator>Luce</dc:creator>
  <cp:lastModifiedBy>Luce</cp:lastModifiedBy>
  <cp:revision>22</cp:revision>
  <dcterms:created xsi:type="dcterms:W3CDTF">2013-10-16T13:27:09Z</dcterms:created>
  <dcterms:modified xsi:type="dcterms:W3CDTF">2013-10-17T04:49:41Z</dcterms:modified>
</cp:coreProperties>
</file>